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62" r:id="rId3"/>
    <p:sldId id="263" r:id="rId4"/>
    <p:sldId id="264" r:id="rId5"/>
    <p:sldId id="265" r:id="rId6"/>
    <p:sldId id="258" r:id="rId7"/>
    <p:sldId id="259" r:id="rId8"/>
    <p:sldId id="260" r:id="rId9"/>
    <p:sldId id="261" r:id="rId10"/>
  </p:sldIdLst>
  <p:sldSz cx="12192000" cy="6858000"/>
  <p:notesSz cx="6858000" cy="9144000"/>
  <p:embeddedFontLst>
    <p:embeddedFont>
      <p:font typeface="Arial Black" panose="020B0A04020102020204" pitchFamily="34" charset="0"/>
      <p:regular r:id="rId12"/>
      <p:bold r:id="rId13"/>
    </p:embeddedFont>
    <p:embeddedFont>
      <p:font typeface="Calibri" panose="020F0502020204030204" pitchFamily="3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8" roundtripDataSignature="AMtx7mhzF7yIeoN7y/uDS81xOthkZ0XP5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5" d="100"/>
          <a:sy n="155" d="100"/>
        </p:scale>
        <p:origin x="498"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customschemas.google.com/relationships/presentationmetadata" Target="meta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
        <p:cNvGrpSpPr/>
        <p:nvPr/>
      </p:nvGrpSpPr>
      <p:grpSpPr>
        <a:xfrm>
          <a:off x="0" y="0"/>
          <a:ext cx="0" cy="0"/>
          <a:chOff x="0" y="0"/>
          <a:chExt cx="0" cy="0"/>
        </a:xfrm>
      </p:grpSpPr>
      <p:sp>
        <p:nvSpPr>
          <p:cNvPr id="27" name="Google Shape;27;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 name="Google Shape;2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 name="Google Shape;3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18487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 name="Google Shape;3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0126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 name="Google Shape;3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439718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
        <p:cNvGrpSpPr/>
        <p:nvPr/>
      </p:nvGrpSpPr>
      <p:grpSpPr>
        <a:xfrm>
          <a:off x="0" y="0"/>
          <a:ext cx="0" cy="0"/>
          <a:chOff x="0" y="0"/>
          <a:chExt cx="0" cy="0"/>
        </a:xfrm>
      </p:grpSpPr>
      <p:sp>
        <p:nvSpPr>
          <p:cNvPr id="33" name="Google Shape;3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 name="Google Shape;3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167963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
        <p:cNvGrpSpPr/>
        <p:nvPr/>
      </p:nvGrpSpPr>
      <p:grpSpPr>
        <a:xfrm>
          <a:off x="0" y="0"/>
          <a:ext cx="0" cy="0"/>
          <a:chOff x="0" y="0"/>
          <a:chExt cx="0" cy="0"/>
        </a:xfrm>
      </p:grpSpPr>
      <p:sp>
        <p:nvSpPr>
          <p:cNvPr id="39" name="Google Shape;3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 name="Google Shape;4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6" name="Google Shape;4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2" name="Google Shape;5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9" name="Google Shape;5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missions-31st">
  <p:cSld name="missions-31st">
    <p:spTree>
      <p:nvGrpSpPr>
        <p:cNvPr id="1" name="Shape 11"/>
        <p:cNvGrpSpPr/>
        <p:nvPr/>
      </p:nvGrpSpPr>
      <p:grpSpPr>
        <a:xfrm>
          <a:off x="0" y="0"/>
          <a:ext cx="0" cy="0"/>
          <a:chOff x="0" y="0"/>
          <a:chExt cx="0" cy="0"/>
        </a:xfrm>
      </p:grpSpPr>
      <p:sp>
        <p:nvSpPr>
          <p:cNvPr id="12" name="Google Shape;12;p8"/>
          <p:cNvSpPr/>
          <p:nvPr/>
        </p:nvSpPr>
        <p:spPr>
          <a:xfrm>
            <a:off x="9601200" y="0"/>
            <a:ext cx="2590801" cy="6858000"/>
          </a:xfrm>
          <a:prstGeom prst="rect">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3" name="Google Shape;13;p8"/>
          <p:cNvPicPr preferRelativeResize="0"/>
          <p:nvPr/>
        </p:nvPicPr>
        <p:blipFill rotWithShape="1">
          <a:blip r:embed="rId2">
            <a:alphaModFix/>
          </a:blip>
          <a:srcRect/>
          <a:stretch/>
        </p:blipFill>
        <p:spPr>
          <a:xfrm>
            <a:off x="0" y="0"/>
            <a:ext cx="9601200" cy="6858000"/>
          </a:xfrm>
          <a:prstGeom prst="rect">
            <a:avLst/>
          </a:prstGeom>
          <a:noFill/>
          <a:ln>
            <a:noFill/>
          </a:ln>
        </p:spPr>
      </p:pic>
      <p:pic>
        <p:nvPicPr>
          <p:cNvPr id="14" name="Google Shape;14;p8"/>
          <p:cNvPicPr preferRelativeResize="0"/>
          <p:nvPr/>
        </p:nvPicPr>
        <p:blipFill rotWithShape="1">
          <a:blip r:embed="rId3">
            <a:alphaModFix/>
          </a:blip>
          <a:srcRect/>
          <a:stretch/>
        </p:blipFill>
        <p:spPr>
          <a:xfrm>
            <a:off x="9878502" y="5064826"/>
            <a:ext cx="1909555" cy="1669286"/>
          </a:xfrm>
          <a:prstGeom prst="rect">
            <a:avLst/>
          </a:prstGeom>
          <a:noFill/>
          <a:ln>
            <a:noFill/>
          </a:ln>
        </p:spPr>
      </p:pic>
      <p:sp>
        <p:nvSpPr>
          <p:cNvPr id="15" name="Google Shape;15;p8"/>
          <p:cNvSpPr txBox="1">
            <a:spLocks noGrp="1"/>
          </p:cNvSpPr>
          <p:nvPr>
            <p:ph type="title"/>
          </p:nvPr>
        </p:nvSpPr>
        <p:spPr>
          <a:xfrm>
            <a:off x="3419292" y="365125"/>
            <a:ext cx="837554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6000"/>
              <a:buFont typeface="Arial Rounded"/>
              <a:buNone/>
              <a:defRPr sz="6000" b="1">
                <a:latin typeface="Arial Rounded"/>
                <a:ea typeface="Arial Rounded"/>
                <a:cs typeface="Arial Rounded"/>
                <a:sym typeface="Arial Rounde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8"/>
          <p:cNvSpPr txBox="1">
            <a:spLocks noGrp="1"/>
          </p:cNvSpPr>
          <p:nvPr>
            <p:ph type="body" idx="1"/>
          </p:nvPr>
        </p:nvSpPr>
        <p:spPr>
          <a:xfrm>
            <a:off x="6289675" y="2005013"/>
            <a:ext cx="3178175" cy="460375"/>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1000"/>
              </a:spcBef>
              <a:spcAft>
                <a:spcPts val="0"/>
              </a:spcAft>
              <a:buClr>
                <a:schemeClr val="dk1"/>
              </a:buClr>
              <a:buSzPts val="2400"/>
              <a:buChar char="•"/>
              <a:defRPr sz="2400">
                <a:latin typeface="Arial Black"/>
                <a:ea typeface="Arial Black"/>
                <a:cs typeface="Arial Black"/>
                <a:sym typeface="Arial Black"/>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pic>
        <p:nvPicPr>
          <p:cNvPr id="17" name="Google Shape;17;p8"/>
          <p:cNvPicPr preferRelativeResize="0"/>
          <p:nvPr/>
        </p:nvPicPr>
        <p:blipFill rotWithShape="1">
          <a:blip r:embed="rId4">
            <a:alphaModFix/>
          </a:blip>
          <a:srcRect/>
          <a:stretch/>
        </p:blipFill>
        <p:spPr>
          <a:xfrm>
            <a:off x="266577" y="162130"/>
            <a:ext cx="2444996" cy="281843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missions-31st">
  <p:cSld name="1_missions-31st">
    <p:bg>
      <p:bgPr>
        <a:blipFill>
          <a:blip r:embed="rId2">
            <a:alphaModFix amt="30000"/>
          </a:blip>
          <a:stretch>
            <a:fillRect/>
          </a:stretch>
        </a:blipFill>
        <a:effectLst/>
      </p:bgPr>
    </p:bg>
    <p:spTree>
      <p:nvGrpSpPr>
        <p:cNvPr id="1" name="Shape 18"/>
        <p:cNvGrpSpPr/>
        <p:nvPr/>
      </p:nvGrpSpPr>
      <p:grpSpPr>
        <a:xfrm>
          <a:off x="0" y="0"/>
          <a:ext cx="0" cy="0"/>
          <a:chOff x="0" y="0"/>
          <a:chExt cx="0" cy="0"/>
        </a:xfrm>
      </p:grpSpPr>
      <p:sp>
        <p:nvSpPr>
          <p:cNvPr id="19" name="Google Shape;19;p9"/>
          <p:cNvSpPr/>
          <p:nvPr/>
        </p:nvSpPr>
        <p:spPr>
          <a:xfrm>
            <a:off x="10464801" y="0"/>
            <a:ext cx="1727200" cy="6858000"/>
          </a:xfrm>
          <a:prstGeom prst="rect">
            <a:avLst/>
          </a:prstGeom>
          <a:solidFill>
            <a:schemeClr val="accent1"/>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20" name="Google Shape;20;p9"/>
          <p:cNvPicPr preferRelativeResize="0"/>
          <p:nvPr/>
        </p:nvPicPr>
        <p:blipFill rotWithShape="1">
          <a:blip r:embed="rId3">
            <a:alphaModFix/>
          </a:blip>
          <a:srcRect/>
          <a:stretch/>
        </p:blipFill>
        <p:spPr>
          <a:xfrm>
            <a:off x="10825488" y="161855"/>
            <a:ext cx="1005825" cy="1159452"/>
          </a:xfrm>
          <a:prstGeom prst="rect">
            <a:avLst/>
          </a:prstGeom>
          <a:noFill/>
          <a:ln>
            <a:noFill/>
          </a:ln>
        </p:spPr>
      </p:pic>
      <p:pic>
        <p:nvPicPr>
          <p:cNvPr id="21" name="Google Shape;21;p9"/>
          <p:cNvPicPr preferRelativeResize="0"/>
          <p:nvPr/>
        </p:nvPicPr>
        <p:blipFill rotWithShape="1">
          <a:blip r:embed="rId4">
            <a:alphaModFix/>
          </a:blip>
          <a:srcRect/>
          <a:stretch/>
        </p:blipFill>
        <p:spPr>
          <a:xfrm>
            <a:off x="10825488" y="5682475"/>
            <a:ext cx="1188549" cy="1039000"/>
          </a:xfrm>
          <a:prstGeom prst="rect">
            <a:avLst/>
          </a:prstGeom>
          <a:noFill/>
          <a:ln>
            <a:noFill/>
          </a:ln>
        </p:spPr>
      </p:pic>
      <p:sp>
        <p:nvSpPr>
          <p:cNvPr id="22" name="Google Shape;22;p9"/>
          <p:cNvSpPr txBox="1">
            <a:spLocks noGrp="1"/>
          </p:cNvSpPr>
          <p:nvPr>
            <p:ph type="title"/>
          </p:nvPr>
        </p:nvSpPr>
        <p:spPr>
          <a:xfrm>
            <a:off x="801255" y="78800"/>
            <a:ext cx="9563232" cy="132556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chemeClr val="dk1"/>
              </a:buClr>
              <a:buSzPts val="5400"/>
              <a:buFont typeface="Arial Rounded"/>
              <a:buNone/>
              <a:defRPr sz="5400" b="1">
                <a:latin typeface="Arial Rounded"/>
                <a:ea typeface="Arial Rounded"/>
                <a:cs typeface="Arial Rounded"/>
                <a:sym typeface="Arial Rounde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atin typeface="Arial Black"/>
                <a:ea typeface="Arial Black"/>
                <a:cs typeface="Arial Black"/>
                <a:sym typeface="Arial Black"/>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b="1">
                <a:latin typeface="Arial Rounded"/>
                <a:ea typeface="Arial Rounded"/>
                <a:cs typeface="Arial Rounded"/>
                <a:sym typeface="Arial Rounded"/>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9"/>
          <p:cNvSpPr txBox="1">
            <a:spLocks noGrp="1"/>
          </p:cNvSpPr>
          <p:nvPr>
            <p:ph type="body" idx="1"/>
          </p:nvPr>
        </p:nvSpPr>
        <p:spPr>
          <a:xfrm>
            <a:off x="801254" y="1626177"/>
            <a:ext cx="9460345" cy="4552949"/>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b="1">
                <a:latin typeface="Arial Rounded"/>
                <a:ea typeface="Arial Rounded"/>
                <a:cs typeface="Arial Rounded"/>
                <a:sym typeface="Arial Rounded"/>
              </a:defRPr>
            </a:lvl1pPr>
            <a:lvl2pPr marL="914400" lvl="1" indent="-406400" algn="l">
              <a:lnSpc>
                <a:spcPct val="90000"/>
              </a:lnSpc>
              <a:spcBef>
                <a:spcPts val="500"/>
              </a:spcBef>
              <a:spcAft>
                <a:spcPts val="0"/>
              </a:spcAft>
              <a:buClr>
                <a:schemeClr val="dk1"/>
              </a:buClr>
              <a:buSzPts val="2800"/>
              <a:buChar char="•"/>
              <a:defRPr sz="2800" b="1">
                <a:latin typeface="Arial Rounded"/>
                <a:ea typeface="Arial Rounded"/>
                <a:cs typeface="Arial Rounded"/>
                <a:sym typeface="Arial Rounded"/>
              </a:defRPr>
            </a:lvl2pPr>
            <a:lvl3pPr marL="1371600" lvl="2" indent="-381000" algn="l">
              <a:lnSpc>
                <a:spcPct val="90000"/>
              </a:lnSpc>
              <a:spcBef>
                <a:spcPts val="500"/>
              </a:spcBef>
              <a:spcAft>
                <a:spcPts val="0"/>
              </a:spcAft>
              <a:buClr>
                <a:schemeClr val="dk1"/>
              </a:buClr>
              <a:buSzPts val="2400"/>
              <a:buChar char="•"/>
              <a:defRPr sz="2400" b="1">
                <a:latin typeface="Arial Rounded"/>
                <a:ea typeface="Arial Rounded"/>
                <a:cs typeface="Arial Rounded"/>
                <a:sym typeface="Arial Rounded"/>
              </a:defRPr>
            </a:lvl3pPr>
            <a:lvl4pPr marL="1828800" lvl="3" indent="-355600" algn="l">
              <a:lnSpc>
                <a:spcPct val="90000"/>
              </a:lnSpc>
              <a:spcBef>
                <a:spcPts val="500"/>
              </a:spcBef>
              <a:spcAft>
                <a:spcPts val="0"/>
              </a:spcAft>
              <a:buClr>
                <a:schemeClr val="dk1"/>
              </a:buClr>
              <a:buSzPts val="2000"/>
              <a:buChar char="•"/>
              <a:defRPr sz="2000" b="1">
                <a:latin typeface="Arial Rounded"/>
                <a:ea typeface="Arial Rounded"/>
                <a:cs typeface="Arial Rounded"/>
                <a:sym typeface="Arial Rounded"/>
              </a:defRPr>
            </a:lvl4pPr>
            <a:lvl5pPr marL="2286000" lvl="4" indent="-355600" algn="l">
              <a:lnSpc>
                <a:spcPct val="90000"/>
              </a:lnSpc>
              <a:spcBef>
                <a:spcPts val="500"/>
              </a:spcBef>
              <a:spcAft>
                <a:spcPts val="0"/>
              </a:spcAft>
              <a:buClr>
                <a:schemeClr val="dk1"/>
              </a:buClr>
              <a:buSzPts val="2000"/>
              <a:buChar char="•"/>
              <a:defRPr sz="2000" b="1">
                <a:latin typeface="Arial Rounded"/>
                <a:ea typeface="Arial Rounded"/>
                <a:cs typeface="Arial Rounded"/>
                <a:sym typeface="Arial Rounded"/>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fr-FR"/>
              <a:t>‹N°›</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
        <p:cNvGrpSpPr/>
        <p:nvPr/>
      </p:nvGrpSpPr>
      <p:grpSpPr>
        <a:xfrm>
          <a:off x="0" y="0"/>
          <a:ext cx="0" cy="0"/>
          <a:chOff x="0" y="0"/>
          <a:chExt cx="0" cy="0"/>
        </a:xfrm>
      </p:grpSpPr>
      <p:sp>
        <p:nvSpPr>
          <p:cNvPr id="30" name="Google Shape;30;p1"/>
          <p:cNvSpPr txBox="1">
            <a:spLocks noGrp="1"/>
          </p:cNvSpPr>
          <p:nvPr>
            <p:ph type="title"/>
          </p:nvPr>
        </p:nvSpPr>
        <p:spPr>
          <a:xfrm>
            <a:off x="2887050" y="304475"/>
            <a:ext cx="91056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6000"/>
              <a:buFont typeface="Arial Rounded"/>
              <a:buNone/>
            </a:pPr>
            <a:r>
              <a:rPr lang="fr-FR" dirty="0" smtClean="0"/>
              <a:t>Opération</a:t>
            </a:r>
            <a:br>
              <a:rPr lang="fr-FR" dirty="0" smtClean="0"/>
            </a:br>
            <a:r>
              <a:rPr lang="fr-FR" dirty="0" smtClean="0"/>
              <a:t>Grosso Benito</a:t>
            </a:r>
            <a:endParaRPr dirty="0"/>
          </a:p>
        </p:txBody>
      </p:sp>
      <p:sp>
        <p:nvSpPr>
          <p:cNvPr id="31" name="Google Shape;31;p1"/>
          <p:cNvSpPr txBox="1">
            <a:spLocks noGrp="1"/>
          </p:cNvSpPr>
          <p:nvPr>
            <p:ph type="body" idx="1"/>
          </p:nvPr>
        </p:nvSpPr>
        <p:spPr>
          <a:xfrm>
            <a:off x="8616661" y="1690688"/>
            <a:ext cx="3178175" cy="460375"/>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dk1"/>
              </a:buClr>
              <a:buSzPts val="1679"/>
              <a:buNone/>
            </a:pPr>
            <a:r>
              <a:rPr lang="fr-FR" sz="1679" dirty="0"/>
              <a:t>Mar. </a:t>
            </a:r>
            <a:r>
              <a:rPr lang="fr-FR" sz="1679" dirty="0" smtClean="0"/>
              <a:t>23/02/2021</a:t>
            </a:r>
            <a:endParaRPr sz="1679" dirty="0"/>
          </a:p>
        </p:txBody>
      </p:sp>
    </p:spTree>
  </p:cSld>
  <p:clrMapOvr>
    <a:masterClrMapping/>
  </p:clrMapOvr>
  <mc:AlternateContent xmlns:mc="http://schemas.openxmlformats.org/markup-compatibility/2006" xmlns:p14="http://schemas.microsoft.com/office/powerpoint/2010/main">
    <mc:Choice Requires="p14">
      <p:transition spd="slow">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2"/>
          <p:cNvSpPr txBox="1">
            <a:spLocks noGrp="1"/>
          </p:cNvSpPr>
          <p:nvPr>
            <p:ph type="title"/>
          </p:nvPr>
        </p:nvSpPr>
        <p:spPr>
          <a:xfrm>
            <a:off x="801255" y="78800"/>
            <a:ext cx="9563232"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Arial Rounded"/>
              <a:buNone/>
            </a:pPr>
            <a:r>
              <a:rPr lang="fr-FR"/>
              <a:t>BRIEFING</a:t>
            </a:r>
            <a:endParaRPr/>
          </a:p>
        </p:txBody>
      </p:sp>
      <p:sp>
        <p:nvSpPr>
          <p:cNvPr id="37" name="Google Shape;37;p2"/>
          <p:cNvSpPr txBox="1">
            <a:spLocks noGrp="1"/>
          </p:cNvSpPr>
          <p:nvPr>
            <p:ph type="body" idx="1"/>
          </p:nvPr>
        </p:nvSpPr>
        <p:spPr>
          <a:xfrm>
            <a:off x="801254" y="1235652"/>
            <a:ext cx="9460345" cy="5069898"/>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000"/>
              <a:buNone/>
            </a:pPr>
            <a:r>
              <a:rPr lang="fr-FR" sz="2000" dirty="0"/>
              <a:t>Plan de la journée du </a:t>
            </a:r>
            <a:r>
              <a:rPr lang="fr-FR" sz="2000" dirty="0" smtClean="0"/>
              <a:t>06/09/2020.</a:t>
            </a:r>
            <a:endParaRPr sz="2000" dirty="0"/>
          </a:p>
          <a:p>
            <a:pPr marL="0" lvl="0" indent="0" algn="l" rtl="0">
              <a:lnSpc>
                <a:spcPct val="90000"/>
              </a:lnSpc>
              <a:spcBef>
                <a:spcPts val="1000"/>
              </a:spcBef>
              <a:spcAft>
                <a:spcPts val="0"/>
              </a:spcAft>
              <a:buClr>
                <a:schemeClr val="dk1"/>
              </a:buClr>
              <a:buSzPts val="2000"/>
              <a:buNone/>
            </a:pPr>
            <a:r>
              <a:rPr lang="fr-FR" sz="2000" dirty="0" err="1" smtClean="0"/>
              <a:t>Incirlik</a:t>
            </a:r>
            <a:r>
              <a:rPr lang="fr-FR" sz="2000" dirty="0" smtClean="0"/>
              <a:t> 0530Z</a:t>
            </a:r>
            <a:endParaRPr sz="2000" dirty="0"/>
          </a:p>
          <a:p>
            <a:pPr marL="0" lvl="0" indent="0" algn="l" rtl="0">
              <a:lnSpc>
                <a:spcPct val="90000"/>
              </a:lnSpc>
              <a:spcBef>
                <a:spcPts val="1000"/>
              </a:spcBef>
              <a:spcAft>
                <a:spcPts val="0"/>
              </a:spcAft>
              <a:buClr>
                <a:schemeClr val="dk1"/>
              </a:buClr>
              <a:buSzPts val="2000"/>
              <a:buNone/>
            </a:pPr>
            <a:endParaRPr sz="2000" dirty="0"/>
          </a:p>
          <a:p>
            <a:pPr marL="0" lvl="0" indent="0" algn="l" rtl="0">
              <a:lnSpc>
                <a:spcPct val="90000"/>
              </a:lnSpc>
              <a:spcBef>
                <a:spcPts val="1000"/>
              </a:spcBef>
              <a:spcAft>
                <a:spcPts val="0"/>
              </a:spcAft>
              <a:buClr>
                <a:schemeClr val="dk1"/>
              </a:buClr>
              <a:buSzPts val="1600"/>
              <a:buNone/>
            </a:pPr>
            <a:r>
              <a:rPr lang="fr-FR" sz="1600" u="sng" dirty="0"/>
              <a:t>Contexte </a:t>
            </a:r>
            <a:endParaRPr sz="1600" u="sng" dirty="0"/>
          </a:p>
          <a:p>
            <a:pPr marL="0" lvl="0" indent="0" algn="l" rtl="0">
              <a:lnSpc>
                <a:spcPct val="90000"/>
              </a:lnSpc>
              <a:spcBef>
                <a:spcPts val="1000"/>
              </a:spcBef>
              <a:spcAft>
                <a:spcPts val="0"/>
              </a:spcAft>
              <a:buClr>
                <a:schemeClr val="dk1"/>
              </a:buClr>
              <a:buSzPts val="1600"/>
              <a:buNone/>
            </a:pPr>
            <a:endParaRPr sz="1600" u="sng" dirty="0"/>
          </a:p>
          <a:p>
            <a:pPr marL="0" lvl="0" indent="0" algn="l" rtl="0">
              <a:lnSpc>
                <a:spcPct val="90000"/>
              </a:lnSpc>
              <a:spcBef>
                <a:spcPts val="1000"/>
              </a:spcBef>
              <a:spcAft>
                <a:spcPts val="0"/>
              </a:spcAft>
              <a:buClr>
                <a:schemeClr val="dk1"/>
              </a:buClr>
              <a:buSzPts val="1600"/>
              <a:buNone/>
            </a:pPr>
            <a:r>
              <a:rPr lang="fr-FR" sz="1600" dirty="0" smtClean="0"/>
              <a:t>Un convoi de C130 a été repéré hier en approche de l’aéroport de </a:t>
            </a:r>
            <a:r>
              <a:rPr lang="fr-FR" sz="1600" dirty="0" err="1" smtClean="0"/>
              <a:t>Bassel</a:t>
            </a:r>
            <a:r>
              <a:rPr lang="fr-FR" sz="1600" dirty="0" smtClean="0"/>
              <a:t> El Assad. D’après les renseignements ce convoi doit charger un régiment d’infanterie et d’artillerie affilié à l’E-I dans l’après-midi du 6 Septembre, afin de mener une offensive dans la région de Palmyre. Le commandement NATO nous demande d’empêcher le redécollage des C130. Nous n’avons pas l’autorisation de les détruire car le gouvernement Syrien tient à saisir ces C130 sur le tarmac et procéder à l’arrestation des militaires corrompus organisant cette opération en dehors du contrôle gouvernemental Syrien.</a:t>
            </a:r>
          </a:p>
          <a:p>
            <a:pPr marL="0" lvl="0" indent="0" algn="l" rtl="0">
              <a:lnSpc>
                <a:spcPct val="90000"/>
              </a:lnSpc>
              <a:spcBef>
                <a:spcPts val="1000"/>
              </a:spcBef>
              <a:spcAft>
                <a:spcPts val="0"/>
              </a:spcAft>
              <a:buClr>
                <a:schemeClr val="dk1"/>
              </a:buClr>
              <a:buSzPts val="1600"/>
              <a:buNone/>
            </a:pPr>
            <a:r>
              <a:rPr lang="fr-FR" sz="1600" dirty="0" smtClean="0"/>
              <a:t>Nous avons donc l’aval de la Syrie pour procéder à une frappe des pistes de </a:t>
            </a:r>
            <a:r>
              <a:rPr lang="fr-FR" sz="1600" dirty="0" err="1" smtClean="0"/>
              <a:t>Bassel</a:t>
            </a:r>
            <a:r>
              <a:rPr lang="fr-FR" sz="1600" dirty="0" smtClean="0"/>
              <a:t> El Assad afin de retarder le décollage des C130 suffisamment pour laisser le temps aux Syriens de neutraliser le commandement du régiment séditieux et empêcher la reprise de la zone de Palmyre par l’EI. Attention, ne comptons pas sur les Syriens pour nous laisser le passage ouvert pour notre frappe. Nous devons nous attendre à rencontrer des défenses au sol et dans les airs. </a:t>
            </a:r>
            <a:endParaRPr sz="1600" dirty="0"/>
          </a:p>
          <a:p>
            <a:pPr marL="228600" lvl="0" indent="-127000" algn="l" rtl="0">
              <a:lnSpc>
                <a:spcPct val="90000"/>
              </a:lnSpc>
              <a:spcBef>
                <a:spcPts val="1000"/>
              </a:spcBef>
              <a:spcAft>
                <a:spcPts val="0"/>
              </a:spcAft>
              <a:buClr>
                <a:schemeClr val="dk1"/>
              </a:buClr>
              <a:buSzPts val="1600"/>
              <a:buNone/>
            </a:pPr>
            <a:endParaRPr sz="1600" dirty="0"/>
          </a:p>
        </p:txBody>
      </p:sp>
    </p:spTree>
    <p:extLst>
      <p:ext uri="{BB962C8B-B14F-4D97-AF65-F5344CB8AC3E}">
        <p14:creationId xmlns:p14="http://schemas.microsoft.com/office/powerpoint/2010/main" val="15544948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2"/>
          <p:cNvSpPr txBox="1">
            <a:spLocks noGrp="1"/>
          </p:cNvSpPr>
          <p:nvPr>
            <p:ph type="title"/>
          </p:nvPr>
        </p:nvSpPr>
        <p:spPr>
          <a:xfrm>
            <a:off x="801255" y="78800"/>
            <a:ext cx="9563232"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Arial Rounded"/>
              <a:buNone/>
            </a:pPr>
            <a:r>
              <a:rPr lang="fr-FR"/>
              <a:t>BRIEFING</a:t>
            </a:r>
            <a:endParaRPr/>
          </a:p>
        </p:txBody>
      </p:sp>
      <p:sp>
        <p:nvSpPr>
          <p:cNvPr id="37" name="Google Shape;37;p2"/>
          <p:cNvSpPr txBox="1">
            <a:spLocks noGrp="1"/>
          </p:cNvSpPr>
          <p:nvPr>
            <p:ph type="body" idx="1"/>
          </p:nvPr>
        </p:nvSpPr>
        <p:spPr>
          <a:xfrm>
            <a:off x="801254" y="1626177"/>
            <a:ext cx="9460345" cy="4552949"/>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000"/>
              <a:buNone/>
            </a:pPr>
            <a:r>
              <a:rPr lang="fr-FR" sz="2000" dirty="0"/>
              <a:t>Plan de la journée du </a:t>
            </a:r>
            <a:r>
              <a:rPr lang="fr-FR" sz="2000" dirty="0" smtClean="0"/>
              <a:t>06/09/2020.</a:t>
            </a:r>
            <a:endParaRPr sz="2000" dirty="0"/>
          </a:p>
          <a:p>
            <a:pPr marL="0" lvl="0" indent="0" algn="l" rtl="0">
              <a:lnSpc>
                <a:spcPct val="90000"/>
              </a:lnSpc>
              <a:spcBef>
                <a:spcPts val="1000"/>
              </a:spcBef>
              <a:spcAft>
                <a:spcPts val="0"/>
              </a:spcAft>
              <a:buClr>
                <a:schemeClr val="dk1"/>
              </a:buClr>
              <a:buSzPts val="2000"/>
              <a:buNone/>
            </a:pPr>
            <a:r>
              <a:rPr lang="fr-FR" sz="2000" dirty="0" err="1" smtClean="0"/>
              <a:t>Incirlik</a:t>
            </a:r>
            <a:r>
              <a:rPr lang="fr-FR" sz="2000" dirty="0" smtClean="0"/>
              <a:t> 0530Z</a:t>
            </a:r>
            <a:endParaRPr sz="2000" dirty="0"/>
          </a:p>
          <a:p>
            <a:pPr marL="0" lvl="0" indent="0" algn="l" rtl="0">
              <a:lnSpc>
                <a:spcPct val="90000"/>
              </a:lnSpc>
              <a:spcBef>
                <a:spcPts val="1000"/>
              </a:spcBef>
              <a:spcAft>
                <a:spcPts val="0"/>
              </a:spcAft>
              <a:buClr>
                <a:schemeClr val="dk1"/>
              </a:buClr>
              <a:buSzPts val="2000"/>
              <a:buNone/>
            </a:pPr>
            <a:endParaRPr sz="2000" dirty="0"/>
          </a:p>
          <a:p>
            <a:pPr marL="0" lvl="0" indent="0" algn="l" rtl="0">
              <a:lnSpc>
                <a:spcPct val="90000"/>
              </a:lnSpc>
              <a:spcBef>
                <a:spcPts val="1000"/>
              </a:spcBef>
              <a:spcAft>
                <a:spcPts val="0"/>
              </a:spcAft>
              <a:buClr>
                <a:schemeClr val="dk1"/>
              </a:buClr>
              <a:buSzPts val="2000"/>
              <a:buNone/>
            </a:pPr>
            <a:r>
              <a:rPr lang="fr-FR" sz="1600" dirty="0" smtClean="0"/>
              <a:t>OBJECTIF </a:t>
            </a:r>
            <a:r>
              <a:rPr lang="fr-FR" sz="1600" dirty="0"/>
              <a:t>:</a:t>
            </a:r>
            <a:endParaRPr sz="1600" dirty="0"/>
          </a:p>
          <a:p>
            <a:pPr marL="0" lvl="0" indent="0" algn="l" rtl="0">
              <a:lnSpc>
                <a:spcPct val="90000"/>
              </a:lnSpc>
              <a:spcBef>
                <a:spcPts val="1000"/>
              </a:spcBef>
              <a:spcAft>
                <a:spcPts val="0"/>
              </a:spcAft>
              <a:buClr>
                <a:schemeClr val="dk1"/>
              </a:buClr>
              <a:buSzPts val="2000"/>
              <a:buNone/>
            </a:pPr>
            <a:r>
              <a:rPr lang="fr-FR" sz="1600" dirty="0"/>
              <a:t>Neutralisation </a:t>
            </a:r>
            <a:r>
              <a:rPr lang="fr-FR" sz="1600" dirty="0" smtClean="0"/>
              <a:t>des 2 pistes de </a:t>
            </a:r>
            <a:r>
              <a:rPr lang="fr-FR" sz="1600" dirty="0" err="1" smtClean="0"/>
              <a:t>Bassel</a:t>
            </a:r>
            <a:r>
              <a:rPr lang="fr-FR" sz="1600" dirty="0" smtClean="0"/>
              <a:t> El Assad.</a:t>
            </a:r>
          </a:p>
          <a:p>
            <a:pPr marL="0" lvl="0" indent="0" algn="l" rtl="0">
              <a:lnSpc>
                <a:spcPct val="90000"/>
              </a:lnSpc>
              <a:spcBef>
                <a:spcPts val="1000"/>
              </a:spcBef>
              <a:spcAft>
                <a:spcPts val="0"/>
              </a:spcAft>
              <a:buClr>
                <a:schemeClr val="dk1"/>
              </a:buClr>
              <a:buSzPts val="2000"/>
              <a:buNone/>
            </a:pPr>
            <a:endParaRPr lang="fr-FR" sz="1600" dirty="0"/>
          </a:p>
          <a:p>
            <a:pPr marL="0" lvl="0" indent="0" algn="l" rtl="0">
              <a:lnSpc>
                <a:spcPct val="90000"/>
              </a:lnSpc>
              <a:spcBef>
                <a:spcPts val="1000"/>
              </a:spcBef>
              <a:spcAft>
                <a:spcPts val="0"/>
              </a:spcAft>
              <a:buClr>
                <a:schemeClr val="dk1"/>
              </a:buClr>
              <a:buSzPts val="2000"/>
              <a:buNone/>
            </a:pPr>
            <a:endParaRPr sz="1600" dirty="0"/>
          </a:p>
          <a:p>
            <a:pPr marL="228600" lvl="0" indent="-127000" algn="l" rtl="0">
              <a:lnSpc>
                <a:spcPct val="90000"/>
              </a:lnSpc>
              <a:spcBef>
                <a:spcPts val="1000"/>
              </a:spcBef>
              <a:spcAft>
                <a:spcPts val="0"/>
              </a:spcAft>
              <a:buClr>
                <a:schemeClr val="dk1"/>
              </a:buClr>
              <a:buSzPts val="1600"/>
              <a:buNone/>
            </a:pPr>
            <a:endParaRPr sz="1600" dirty="0"/>
          </a:p>
        </p:txBody>
      </p:sp>
    </p:spTree>
    <p:extLst>
      <p:ext uri="{BB962C8B-B14F-4D97-AF65-F5344CB8AC3E}">
        <p14:creationId xmlns:p14="http://schemas.microsoft.com/office/powerpoint/2010/main" val="345163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2"/>
          <p:cNvSpPr txBox="1">
            <a:spLocks noGrp="1"/>
          </p:cNvSpPr>
          <p:nvPr>
            <p:ph type="title"/>
          </p:nvPr>
        </p:nvSpPr>
        <p:spPr>
          <a:xfrm>
            <a:off x="801255" y="78800"/>
            <a:ext cx="9563232"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Arial Rounded"/>
              <a:buNone/>
            </a:pPr>
            <a:r>
              <a:rPr lang="fr-FR" dirty="0" smtClean="0"/>
              <a:t>SITREP</a:t>
            </a:r>
            <a:endParaRPr dirty="0"/>
          </a:p>
        </p:txBody>
      </p:sp>
      <p:sp>
        <p:nvSpPr>
          <p:cNvPr id="37" name="Google Shape;37;p2"/>
          <p:cNvSpPr txBox="1">
            <a:spLocks noGrp="1"/>
          </p:cNvSpPr>
          <p:nvPr>
            <p:ph type="body" idx="1"/>
          </p:nvPr>
        </p:nvSpPr>
        <p:spPr>
          <a:xfrm>
            <a:off x="801254" y="1626177"/>
            <a:ext cx="9460345" cy="4552949"/>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2000"/>
              <a:buNone/>
            </a:pPr>
            <a:endParaRPr lang="fr-FR" sz="1600" dirty="0"/>
          </a:p>
          <a:p>
            <a:pPr marL="0" lvl="0" indent="0" algn="l" rtl="0">
              <a:lnSpc>
                <a:spcPct val="90000"/>
              </a:lnSpc>
              <a:spcBef>
                <a:spcPts val="1000"/>
              </a:spcBef>
              <a:spcAft>
                <a:spcPts val="0"/>
              </a:spcAft>
              <a:buClr>
                <a:schemeClr val="dk1"/>
              </a:buClr>
              <a:buSzPts val="2000"/>
              <a:buNone/>
            </a:pPr>
            <a:endParaRPr sz="1600" dirty="0"/>
          </a:p>
          <a:p>
            <a:pPr marL="228600" lvl="0" indent="-127000" algn="l" rtl="0">
              <a:lnSpc>
                <a:spcPct val="90000"/>
              </a:lnSpc>
              <a:spcBef>
                <a:spcPts val="1000"/>
              </a:spcBef>
              <a:spcAft>
                <a:spcPts val="0"/>
              </a:spcAft>
              <a:buClr>
                <a:schemeClr val="dk1"/>
              </a:buClr>
              <a:buSzPts val="1600"/>
              <a:buNone/>
            </a:pPr>
            <a:endParaRPr sz="1600" dirty="0"/>
          </a:p>
        </p:txBody>
      </p:sp>
      <p:pic>
        <p:nvPicPr>
          <p:cNvPr id="3" name="Image 2"/>
          <p:cNvPicPr>
            <a:picLocks noChangeAspect="1"/>
          </p:cNvPicPr>
          <p:nvPr/>
        </p:nvPicPr>
        <p:blipFill>
          <a:blip r:embed="rId3"/>
          <a:stretch>
            <a:fillRect/>
          </a:stretch>
        </p:blipFill>
        <p:spPr>
          <a:xfrm>
            <a:off x="2163329" y="1231815"/>
            <a:ext cx="6447271" cy="4947311"/>
          </a:xfrm>
          <a:prstGeom prst="rect">
            <a:avLst/>
          </a:prstGeom>
        </p:spPr>
      </p:pic>
    </p:spTree>
    <p:extLst>
      <p:ext uri="{BB962C8B-B14F-4D97-AF65-F5344CB8AC3E}">
        <p14:creationId xmlns:p14="http://schemas.microsoft.com/office/powerpoint/2010/main" val="13228946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
        <p:cNvGrpSpPr/>
        <p:nvPr/>
      </p:nvGrpSpPr>
      <p:grpSpPr>
        <a:xfrm>
          <a:off x="0" y="0"/>
          <a:ext cx="0" cy="0"/>
          <a:chOff x="0" y="0"/>
          <a:chExt cx="0" cy="0"/>
        </a:xfrm>
      </p:grpSpPr>
      <p:sp>
        <p:nvSpPr>
          <p:cNvPr id="36" name="Google Shape;36;p2"/>
          <p:cNvSpPr txBox="1">
            <a:spLocks noGrp="1"/>
          </p:cNvSpPr>
          <p:nvPr>
            <p:ph type="title"/>
          </p:nvPr>
        </p:nvSpPr>
        <p:spPr>
          <a:xfrm>
            <a:off x="801255" y="78800"/>
            <a:ext cx="9563232"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Arial Rounded"/>
              <a:buNone/>
            </a:pPr>
            <a:r>
              <a:rPr lang="fr-FR" dirty="0" smtClean="0"/>
              <a:t>SITREP</a:t>
            </a:r>
            <a:endParaRPr dirty="0"/>
          </a:p>
        </p:txBody>
      </p:sp>
      <p:sp>
        <p:nvSpPr>
          <p:cNvPr id="37" name="Google Shape;37;p2"/>
          <p:cNvSpPr txBox="1">
            <a:spLocks noGrp="1"/>
          </p:cNvSpPr>
          <p:nvPr>
            <p:ph type="body" idx="1"/>
          </p:nvPr>
        </p:nvSpPr>
        <p:spPr>
          <a:xfrm>
            <a:off x="801254" y="1626177"/>
            <a:ext cx="9460345" cy="4552949"/>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Clr>
                <a:schemeClr val="dk1"/>
              </a:buClr>
              <a:buSzPts val="2000"/>
              <a:buNone/>
            </a:pPr>
            <a:endParaRPr lang="fr-FR" sz="1600" dirty="0"/>
          </a:p>
          <a:p>
            <a:pPr marL="0" lvl="0" indent="0" algn="l" rtl="0">
              <a:lnSpc>
                <a:spcPct val="90000"/>
              </a:lnSpc>
              <a:spcBef>
                <a:spcPts val="1000"/>
              </a:spcBef>
              <a:spcAft>
                <a:spcPts val="0"/>
              </a:spcAft>
              <a:buClr>
                <a:schemeClr val="dk1"/>
              </a:buClr>
              <a:buSzPts val="2000"/>
              <a:buNone/>
            </a:pPr>
            <a:endParaRPr sz="1600" dirty="0"/>
          </a:p>
          <a:p>
            <a:pPr marL="228600" lvl="0" indent="-127000" algn="l" rtl="0">
              <a:lnSpc>
                <a:spcPct val="90000"/>
              </a:lnSpc>
              <a:spcBef>
                <a:spcPts val="1000"/>
              </a:spcBef>
              <a:spcAft>
                <a:spcPts val="0"/>
              </a:spcAft>
              <a:buClr>
                <a:schemeClr val="dk1"/>
              </a:buClr>
              <a:buSzPts val="1600"/>
              <a:buNone/>
            </a:pPr>
            <a:endParaRPr sz="1600" dirty="0"/>
          </a:p>
        </p:txBody>
      </p:sp>
      <p:pic>
        <p:nvPicPr>
          <p:cNvPr id="3" name="Image 2"/>
          <p:cNvPicPr>
            <a:picLocks noChangeAspect="1"/>
          </p:cNvPicPr>
          <p:nvPr/>
        </p:nvPicPr>
        <p:blipFill>
          <a:blip r:embed="rId3"/>
          <a:stretch>
            <a:fillRect/>
          </a:stretch>
        </p:blipFill>
        <p:spPr>
          <a:xfrm>
            <a:off x="235303" y="1133475"/>
            <a:ext cx="10066727" cy="4829175"/>
          </a:xfrm>
          <a:prstGeom prst="rect">
            <a:avLst/>
          </a:prstGeom>
        </p:spPr>
      </p:pic>
    </p:spTree>
    <p:extLst>
      <p:ext uri="{BB962C8B-B14F-4D97-AF65-F5344CB8AC3E}">
        <p14:creationId xmlns:p14="http://schemas.microsoft.com/office/powerpoint/2010/main" val="19691989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
        <p:cNvGrpSpPr/>
        <p:nvPr/>
      </p:nvGrpSpPr>
      <p:grpSpPr>
        <a:xfrm>
          <a:off x="0" y="0"/>
          <a:ext cx="0" cy="0"/>
          <a:chOff x="0" y="0"/>
          <a:chExt cx="0" cy="0"/>
        </a:xfrm>
      </p:grpSpPr>
      <p:sp>
        <p:nvSpPr>
          <p:cNvPr id="42" name="Google Shape;42;p3"/>
          <p:cNvSpPr txBox="1">
            <a:spLocks noGrp="1"/>
          </p:cNvSpPr>
          <p:nvPr>
            <p:ph type="title"/>
          </p:nvPr>
        </p:nvSpPr>
        <p:spPr>
          <a:xfrm>
            <a:off x="801255" y="78800"/>
            <a:ext cx="9563232"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Arial Rounded"/>
              <a:buNone/>
            </a:pPr>
            <a:r>
              <a:rPr lang="fr-FR"/>
              <a:t>BRIEFING</a:t>
            </a:r>
            <a:endParaRPr/>
          </a:p>
        </p:txBody>
      </p:sp>
      <p:sp>
        <p:nvSpPr>
          <p:cNvPr id="43" name="Google Shape;43;p3"/>
          <p:cNvSpPr txBox="1">
            <a:spLocks noGrp="1"/>
          </p:cNvSpPr>
          <p:nvPr>
            <p:ph type="body" idx="1"/>
          </p:nvPr>
        </p:nvSpPr>
        <p:spPr>
          <a:xfrm>
            <a:off x="801254" y="1626177"/>
            <a:ext cx="9460345" cy="4552949"/>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dk1"/>
              </a:buClr>
              <a:buSzPts val="2000"/>
              <a:buChar char="•"/>
            </a:pPr>
            <a:r>
              <a:rPr lang="fr-FR" sz="2000" u="sng" dirty="0"/>
              <a:t>Vols au </a:t>
            </a:r>
            <a:r>
              <a:rPr lang="fr-FR" sz="2000" u="sng" dirty="0" err="1"/>
              <a:t>planing</a:t>
            </a:r>
            <a:r>
              <a:rPr lang="fr-FR" sz="2000" u="sng" dirty="0"/>
              <a:t>:</a:t>
            </a:r>
            <a:endParaRPr sz="2000" u="sng" dirty="0"/>
          </a:p>
          <a:p>
            <a:pPr marL="457200" lvl="1" indent="0" algn="l" rtl="0">
              <a:lnSpc>
                <a:spcPct val="90000"/>
              </a:lnSpc>
              <a:spcBef>
                <a:spcPts val="500"/>
              </a:spcBef>
              <a:spcAft>
                <a:spcPts val="0"/>
              </a:spcAft>
              <a:buClr>
                <a:schemeClr val="dk1"/>
              </a:buClr>
              <a:buSzPts val="1600"/>
              <a:buNone/>
            </a:pPr>
            <a:r>
              <a:rPr lang="fr-FR" sz="1600" b="1" u="sng" dirty="0" smtClean="0"/>
              <a:t>Victory</a:t>
            </a:r>
            <a:r>
              <a:rPr lang="fr-FR" sz="1600" dirty="0" smtClean="0"/>
              <a:t> </a:t>
            </a:r>
            <a:r>
              <a:rPr lang="fr-FR" sz="1600" dirty="0"/>
              <a:t>: décollage </a:t>
            </a:r>
            <a:r>
              <a:rPr lang="fr-FR" sz="1600" dirty="0" smtClean="0"/>
              <a:t>0745L </a:t>
            </a:r>
            <a:r>
              <a:rPr lang="fr-FR" sz="1600" dirty="0"/>
              <a:t>pour une </a:t>
            </a:r>
            <a:r>
              <a:rPr lang="fr-FR" sz="1600" dirty="0" smtClean="0"/>
              <a:t>TARCAP à l’ouest du terrain ciblé au dessus des eaux internationales. Interdiction de pénétrer l’espace Syrien hormis situation d’engagement. </a:t>
            </a:r>
            <a:endParaRPr dirty="0"/>
          </a:p>
          <a:p>
            <a:pPr marL="457200" lvl="1" indent="0" algn="l" rtl="0">
              <a:lnSpc>
                <a:spcPct val="90000"/>
              </a:lnSpc>
              <a:spcBef>
                <a:spcPts val="500"/>
              </a:spcBef>
              <a:spcAft>
                <a:spcPts val="0"/>
              </a:spcAft>
              <a:buClr>
                <a:schemeClr val="dk1"/>
              </a:buClr>
              <a:buSzPts val="1600"/>
              <a:buNone/>
            </a:pPr>
            <a:endParaRPr sz="1600" dirty="0"/>
          </a:p>
          <a:p>
            <a:pPr marL="457200" lvl="1" indent="0" algn="l" rtl="0">
              <a:lnSpc>
                <a:spcPct val="90000"/>
              </a:lnSpc>
              <a:spcBef>
                <a:spcPts val="500"/>
              </a:spcBef>
              <a:spcAft>
                <a:spcPts val="0"/>
              </a:spcAft>
              <a:buClr>
                <a:schemeClr val="dk1"/>
              </a:buClr>
              <a:buSzPts val="1600"/>
              <a:buNone/>
            </a:pPr>
            <a:r>
              <a:rPr lang="fr-FR" sz="1600" b="1" u="sng" dirty="0" smtClean="0"/>
              <a:t>Voodoo</a:t>
            </a:r>
            <a:r>
              <a:rPr lang="fr-FR" sz="1600" dirty="0" smtClean="0"/>
              <a:t> </a:t>
            </a:r>
            <a:r>
              <a:rPr lang="fr-FR" sz="1600" dirty="0"/>
              <a:t>: décollage </a:t>
            </a:r>
            <a:r>
              <a:rPr lang="fr-FR" sz="1600" dirty="0" smtClean="0"/>
              <a:t>0745L </a:t>
            </a:r>
            <a:r>
              <a:rPr lang="fr-FR" sz="1600" dirty="0"/>
              <a:t>pour reconnaissance </a:t>
            </a:r>
            <a:r>
              <a:rPr lang="fr-FR" sz="1600" dirty="0" smtClean="0"/>
              <a:t>et DEAD des défenses courte portée du terrain ciblé.</a:t>
            </a:r>
            <a:endParaRPr dirty="0"/>
          </a:p>
          <a:p>
            <a:pPr marL="457200" lvl="1" indent="0" algn="l" rtl="0">
              <a:lnSpc>
                <a:spcPct val="90000"/>
              </a:lnSpc>
              <a:spcBef>
                <a:spcPts val="500"/>
              </a:spcBef>
              <a:spcAft>
                <a:spcPts val="0"/>
              </a:spcAft>
              <a:buClr>
                <a:schemeClr val="dk1"/>
              </a:buClr>
              <a:buSzPts val="1600"/>
              <a:buNone/>
            </a:pPr>
            <a:endParaRPr sz="1600" dirty="0"/>
          </a:p>
          <a:p>
            <a:pPr marL="457200" lvl="1" indent="0" algn="l" rtl="0">
              <a:lnSpc>
                <a:spcPct val="90000"/>
              </a:lnSpc>
              <a:spcBef>
                <a:spcPts val="500"/>
              </a:spcBef>
              <a:spcAft>
                <a:spcPts val="0"/>
              </a:spcAft>
              <a:buClr>
                <a:schemeClr val="dk1"/>
              </a:buClr>
              <a:buSzPts val="1600"/>
              <a:buNone/>
            </a:pPr>
            <a:r>
              <a:rPr lang="fr-FR" sz="1600" b="1" u="sng" dirty="0" err="1"/>
              <a:t>Vandetta</a:t>
            </a:r>
            <a:r>
              <a:rPr lang="fr-FR" sz="1600" dirty="0"/>
              <a:t> : décollage </a:t>
            </a:r>
            <a:r>
              <a:rPr lang="fr-FR" sz="1600" dirty="0" smtClean="0"/>
              <a:t>0745L </a:t>
            </a:r>
            <a:r>
              <a:rPr lang="fr-FR" sz="1600" dirty="0"/>
              <a:t>pour </a:t>
            </a:r>
            <a:r>
              <a:rPr lang="fr-FR" sz="1600" dirty="0" smtClean="0"/>
              <a:t>un </a:t>
            </a:r>
            <a:r>
              <a:rPr lang="fr-FR" sz="1600" dirty="0" err="1" smtClean="0"/>
              <a:t>strike</a:t>
            </a:r>
            <a:r>
              <a:rPr lang="fr-FR" sz="1600" dirty="0" smtClean="0"/>
              <a:t> des 2 pistes du terrain.</a:t>
            </a:r>
            <a:endParaRPr dirty="0"/>
          </a:p>
          <a:p>
            <a:pPr marL="457200" lvl="1" indent="0" algn="l" rtl="0">
              <a:lnSpc>
                <a:spcPct val="90000"/>
              </a:lnSpc>
              <a:spcBef>
                <a:spcPts val="500"/>
              </a:spcBef>
              <a:spcAft>
                <a:spcPts val="0"/>
              </a:spcAft>
              <a:buClr>
                <a:schemeClr val="dk1"/>
              </a:buClr>
              <a:buSzPts val="1600"/>
              <a:buNone/>
            </a:pPr>
            <a:endParaRPr sz="1600" dirty="0"/>
          </a:p>
          <a:p>
            <a:pPr marL="228600" lvl="0" indent="-228600" algn="l" rtl="0">
              <a:lnSpc>
                <a:spcPct val="90000"/>
              </a:lnSpc>
              <a:spcBef>
                <a:spcPts val="1000"/>
              </a:spcBef>
              <a:spcAft>
                <a:spcPts val="0"/>
              </a:spcAft>
              <a:buClr>
                <a:schemeClr val="dk1"/>
              </a:buClr>
              <a:buSzPts val="2000"/>
              <a:buChar char="•"/>
            </a:pPr>
            <a:r>
              <a:rPr lang="fr-FR" sz="2000" u="sng" dirty="0"/>
              <a:t>ROE :</a:t>
            </a:r>
            <a:r>
              <a:rPr lang="fr-FR" sz="2000" dirty="0"/>
              <a:t> </a:t>
            </a:r>
            <a:r>
              <a:rPr lang="fr-FR" sz="2000" dirty="0" err="1" smtClean="0"/>
              <a:t>Weapons</a:t>
            </a:r>
            <a:r>
              <a:rPr lang="fr-FR" sz="2000" dirty="0" smtClean="0"/>
              <a:t> </a:t>
            </a:r>
            <a:r>
              <a:rPr lang="fr-FR" sz="2000" dirty="0" err="1" smtClean="0"/>
              <a:t>hold</a:t>
            </a:r>
            <a:r>
              <a:rPr lang="fr-FR" sz="2000" dirty="0"/>
              <a:t> </a:t>
            </a:r>
            <a:r>
              <a:rPr lang="fr-FR" sz="2000" dirty="0" smtClean="0"/>
              <a:t>à l’</a:t>
            </a:r>
            <a:r>
              <a:rPr lang="fr-FR" sz="2000" dirty="0" err="1" smtClean="0"/>
              <a:t>exterieur</a:t>
            </a:r>
            <a:r>
              <a:rPr lang="fr-FR" sz="2000" dirty="0" smtClean="0"/>
              <a:t> d’une bulle de 20nm de rayon autour du terrain ciblé. Dans la bulle, AD du CP Victory</a:t>
            </a:r>
            <a:endParaRPr dirty="0"/>
          </a:p>
          <a:p>
            <a:pPr marL="228600" lvl="0" indent="-304800" algn="l" rtl="0">
              <a:lnSpc>
                <a:spcPct val="90000"/>
              </a:lnSpc>
              <a:spcBef>
                <a:spcPts val="1000"/>
              </a:spcBef>
              <a:spcAft>
                <a:spcPts val="0"/>
              </a:spcAft>
              <a:buSzPts val="3200"/>
              <a:buChar char="•"/>
            </a:pPr>
            <a:endParaRPr dirty="0"/>
          </a:p>
          <a:p>
            <a:pPr marL="228600" lvl="0" indent="-228600" algn="l" rtl="0">
              <a:lnSpc>
                <a:spcPct val="90000"/>
              </a:lnSpc>
              <a:spcBef>
                <a:spcPts val="1000"/>
              </a:spcBef>
              <a:spcAft>
                <a:spcPts val="0"/>
              </a:spcAft>
              <a:buClr>
                <a:schemeClr val="dk1"/>
              </a:buClr>
              <a:buSzPts val="2000"/>
              <a:buChar char="•"/>
            </a:pPr>
            <a:r>
              <a:rPr lang="fr-FR" sz="2000" u="sng" dirty="0"/>
              <a:t>Commandement tactique :</a:t>
            </a:r>
            <a:r>
              <a:rPr lang="fr-FR" sz="2000" dirty="0"/>
              <a:t> </a:t>
            </a:r>
            <a:r>
              <a:rPr lang="fr-FR" sz="2000" dirty="0" smtClean="0"/>
              <a:t>Mission clandestine, commandement transféré au CP Victory de 0730L à 1000L.</a:t>
            </a:r>
            <a:endParaRPr sz="20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Google Shape;48;p4"/>
          <p:cNvSpPr txBox="1">
            <a:spLocks noGrp="1"/>
          </p:cNvSpPr>
          <p:nvPr>
            <p:ph type="title"/>
          </p:nvPr>
        </p:nvSpPr>
        <p:spPr>
          <a:xfrm>
            <a:off x="801255" y="78800"/>
            <a:ext cx="9563232"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Arial Rounded"/>
              <a:buNone/>
            </a:pPr>
            <a:r>
              <a:rPr lang="fr-FR"/>
              <a:t>METEO</a:t>
            </a:r>
            <a:endParaRPr/>
          </a:p>
        </p:txBody>
      </p:sp>
      <p:sp>
        <p:nvSpPr>
          <p:cNvPr id="49" name="Google Shape;49;p4"/>
          <p:cNvSpPr txBox="1">
            <a:spLocks noGrp="1"/>
          </p:cNvSpPr>
          <p:nvPr>
            <p:ph type="body" idx="1"/>
          </p:nvPr>
        </p:nvSpPr>
        <p:spPr>
          <a:xfrm>
            <a:off x="801254" y="1626177"/>
            <a:ext cx="9460345" cy="455294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dk1"/>
              </a:buClr>
              <a:buSzPts val="2400"/>
              <a:buNone/>
            </a:pPr>
            <a:r>
              <a:rPr lang="fr-FR" sz="2400" smtClean="0"/>
              <a:t>QNH </a:t>
            </a:r>
            <a:r>
              <a:rPr lang="fr-FR" sz="2400" dirty="0" smtClean="0"/>
              <a:t>29,60</a:t>
            </a:r>
            <a:endParaRPr dirty="0"/>
          </a:p>
          <a:p>
            <a:pPr marL="0" lvl="0" indent="0" algn="l" rtl="0">
              <a:lnSpc>
                <a:spcPct val="90000"/>
              </a:lnSpc>
              <a:spcBef>
                <a:spcPts val="1000"/>
              </a:spcBef>
              <a:spcAft>
                <a:spcPts val="0"/>
              </a:spcAft>
              <a:buClr>
                <a:schemeClr val="dk1"/>
              </a:buClr>
              <a:buSzPts val="2400"/>
              <a:buNone/>
            </a:pPr>
            <a:r>
              <a:rPr lang="fr-FR" sz="2400" dirty="0"/>
              <a:t>T = </a:t>
            </a:r>
            <a:r>
              <a:rPr lang="fr-FR" sz="2400" dirty="0" smtClean="0"/>
              <a:t>26°C</a:t>
            </a:r>
            <a:endParaRPr dirty="0"/>
          </a:p>
          <a:p>
            <a:pPr marL="0" lvl="0" indent="0" algn="l" rtl="0">
              <a:lnSpc>
                <a:spcPct val="90000"/>
              </a:lnSpc>
              <a:spcBef>
                <a:spcPts val="1000"/>
              </a:spcBef>
              <a:spcAft>
                <a:spcPts val="0"/>
              </a:spcAft>
              <a:buClr>
                <a:schemeClr val="dk1"/>
              </a:buClr>
              <a:buSzPts val="2400"/>
              <a:buNone/>
            </a:pPr>
            <a:endParaRPr sz="2400" dirty="0"/>
          </a:p>
          <a:p>
            <a:pPr marL="0" lvl="0" indent="0" algn="l" rtl="0">
              <a:lnSpc>
                <a:spcPct val="90000"/>
              </a:lnSpc>
              <a:spcBef>
                <a:spcPts val="1000"/>
              </a:spcBef>
              <a:spcAft>
                <a:spcPts val="0"/>
              </a:spcAft>
              <a:buClr>
                <a:schemeClr val="dk1"/>
              </a:buClr>
              <a:buSzPts val="2400"/>
              <a:buNone/>
            </a:pPr>
            <a:r>
              <a:rPr lang="fr-FR" sz="2400" dirty="0"/>
              <a:t>Base nuageuse à </a:t>
            </a:r>
            <a:r>
              <a:rPr lang="fr-FR" sz="2400" dirty="0" smtClean="0"/>
              <a:t>10000 </a:t>
            </a:r>
            <a:r>
              <a:rPr lang="fr-FR" sz="2400" dirty="0" err="1"/>
              <a:t>ft</a:t>
            </a:r>
            <a:r>
              <a:rPr lang="fr-FR" sz="2400" dirty="0"/>
              <a:t>, densité </a:t>
            </a:r>
            <a:r>
              <a:rPr lang="fr-FR" sz="2400" dirty="0" err="1" smtClean="0"/>
              <a:t>Broken</a:t>
            </a:r>
            <a:endParaRPr dirty="0"/>
          </a:p>
          <a:p>
            <a:pPr marL="0" lvl="0" indent="0" algn="l" rtl="0">
              <a:lnSpc>
                <a:spcPct val="90000"/>
              </a:lnSpc>
              <a:spcBef>
                <a:spcPts val="1000"/>
              </a:spcBef>
              <a:spcAft>
                <a:spcPts val="0"/>
              </a:spcAft>
              <a:buClr>
                <a:schemeClr val="dk1"/>
              </a:buClr>
              <a:buSzPts val="2400"/>
              <a:buNone/>
            </a:pPr>
            <a:endParaRPr sz="2400" dirty="0"/>
          </a:p>
          <a:p>
            <a:pPr marL="0" lvl="0" indent="0" algn="l" rtl="0">
              <a:lnSpc>
                <a:spcPct val="90000"/>
              </a:lnSpc>
              <a:spcBef>
                <a:spcPts val="1000"/>
              </a:spcBef>
              <a:spcAft>
                <a:spcPts val="0"/>
              </a:spcAft>
              <a:buClr>
                <a:schemeClr val="dk1"/>
              </a:buClr>
              <a:buSzPts val="2400"/>
              <a:buNone/>
            </a:pPr>
            <a:r>
              <a:rPr lang="fr-FR" sz="2400" dirty="0" smtClean="0"/>
              <a:t>Vent 15KTS-080</a:t>
            </a:r>
            <a:endParaRPr dirty="0"/>
          </a:p>
          <a:p>
            <a:pPr marL="0" lvl="0" indent="0" algn="l" rtl="0">
              <a:lnSpc>
                <a:spcPct val="90000"/>
              </a:lnSpc>
              <a:spcBef>
                <a:spcPts val="1000"/>
              </a:spcBef>
              <a:spcAft>
                <a:spcPts val="0"/>
              </a:spcAft>
              <a:buClr>
                <a:schemeClr val="dk1"/>
              </a:buClr>
              <a:buSzPts val="2400"/>
              <a:buNone/>
            </a:pPr>
            <a:endParaRPr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5"/>
          <p:cNvSpPr txBox="1">
            <a:spLocks noGrp="1"/>
          </p:cNvSpPr>
          <p:nvPr>
            <p:ph type="title"/>
          </p:nvPr>
        </p:nvSpPr>
        <p:spPr>
          <a:xfrm>
            <a:off x="801255" y="78800"/>
            <a:ext cx="9563232"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Arial Rounded"/>
              <a:buNone/>
            </a:pPr>
            <a:r>
              <a:rPr lang="fr-FR"/>
              <a:t>RESOURCES</a:t>
            </a:r>
            <a:endParaRPr/>
          </a:p>
        </p:txBody>
      </p:sp>
      <p:sp>
        <p:nvSpPr>
          <p:cNvPr id="55" name="Google Shape;55;p5"/>
          <p:cNvSpPr txBox="1">
            <a:spLocks noGrp="1"/>
          </p:cNvSpPr>
          <p:nvPr>
            <p:ph type="body" idx="1"/>
          </p:nvPr>
        </p:nvSpPr>
        <p:spPr>
          <a:xfrm>
            <a:off x="461818" y="1626177"/>
            <a:ext cx="4645891" cy="4552949"/>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3200"/>
              <a:buChar char="•"/>
            </a:pPr>
            <a:r>
              <a:rPr lang="fr-FR" dirty="0"/>
              <a:t>Texaco : S-3B</a:t>
            </a:r>
            <a:endParaRPr dirty="0"/>
          </a:p>
          <a:p>
            <a:pPr marL="685800" lvl="1" indent="-228600" algn="l" rtl="0">
              <a:lnSpc>
                <a:spcPct val="90000"/>
              </a:lnSpc>
              <a:spcBef>
                <a:spcPts val="500"/>
              </a:spcBef>
              <a:spcAft>
                <a:spcPts val="0"/>
              </a:spcAft>
              <a:buClr>
                <a:schemeClr val="dk1"/>
              </a:buClr>
              <a:buSzPts val="2800"/>
              <a:buChar char="•"/>
            </a:pPr>
            <a:r>
              <a:rPr lang="fr-FR" dirty="0"/>
              <a:t>TACAN: </a:t>
            </a:r>
            <a:r>
              <a:rPr lang="fr-FR" dirty="0" smtClean="0"/>
              <a:t>14Y</a:t>
            </a:r>
            <a:endParaRPr dirty="0"/>
          </a:p>
          <a:p>
            <a:pPr marL="685800" lvl="1" indent="-228600" algn="l" rtl="0">
              <a:lnSpc>
                <a:spcPct val="90000"/>
              </a:lnSpc>
              <a:spcBef>
                <a:spcPts val="500"/>
              </a:spcBef>
              <a:spcAft>
                <a:spcPts val="0"/>
              </a:spcAft>
              <a:buClr>
                <a:schemeClr val="dk1"/>
              </a:buClr>
              <a:buSzPts val="2800"/>
              <a:buChar char="•"/>
            </a:pPr>
            <a:r>
              <a:rPr lang="fr-FR" dirty="0"/>
              <a:t>Freq:Olive1</a:t>
            </a:r>
            <a:endParaRPr dirty="0"/>
          </a:p>
          <a:p>
            <a:pPr marL="228600" lvl="0" indent="-25400" algn="l" rtl="0">
              <a:lnSpc>
                <a:spcPct val="90000"/>
              </a:lnSpc>
              <a:spcBef>
                <a:spcPts val="1000"/>
              </a:spcBef>
              <a:spcAft>
                <a:spcPts val="0"/>
              </a:spcAft>
              <a:buClr>
                <a:schemeClr val="dk1"/>
              </a:buClr>
              <a:buSzPts val="3200"/>
              <a:buNone/>
            </a:pPr>
            <a:endParaRPr dirty="0"/>
          </a:p>
          <a:p>
            <a:pPr marL="228600" lvl="0" indent="-228600" algn="l" rtl="0">
              <a:lnSpc>
                <a:spcPct val="90000"/>
              </a:lnSpc>
              <a:spcBef>
                <a:spcPts val="1000"/>
              </a:spcBef>
              <a:spcAft>
                <a:spcPts val="0"/>
              </a:spcAft>
              <a:buClr>
                <a:schemeClr val="dk1"/>
              </a:buClr>
              <a:buSzPts val="3200"/>
              <a:buChar char="•"/>
            </a:pPr>
            <a:r>
              <a:rPr lang="fr-FR" dirty="0" err="1"/>
              <a:t>Overlord</a:t>
            </a:r>
            <a:r>
              <a:rPr lang="fr-FR" dirty="0"/>
              <a:t>: E-2D</a:t>
            </a:r>
            <a:endParaRPr dirty="0"/>
          </a:p>
          <a:p>
            <a:pPr marL="685800" lvl="1" indent="-228600" algn="l" rtl="0">
              <a:lnSpc>
                <a:spcPct val="90000"/>
              </a:lnSpc>
              <a:spcBef>
                <a:spcPts val="500"/>
              </a:spcBef>
              <a:spcAft>
                <a:spcPts val="0"/>
              </a:spcAft>
              <a:buClr>
                <a:schemeClr val="dk1"/>
              </a:buClr>
              <a:buSzPts val="2800"/>
              <a:buChar char="•"/>
            </a:pPr>
            <a:r>
              <a:rPr lang="fr-FR" dirty="0" err="1"/>
              <a:t>Freq</a:t>
            </a:r>
            <a:r>
              <a:rPr lang="fr-FR" dirty="0"/>
              <a:t>: Silver1</a:t>
            </a:r>
            <a:endParaRPr dirty="0"/>
          </a:p>
          <a:p>
            <a:pPr marL="685800" lvl="1" indent="-228600" algn="l" rtl="0">
              <a:lnSpc>
                <a:spcPct val="90000"/>
              </a:lnSpc>
              <a:spcBef>
                <a:spcPts val="500"/>
              </a:spcBef>
              <a:spcAft>
                <a:spcPts val="0"/>
              </a:spcAft>
              <a:buClr>
                <a:schemeClr val="dk1"/>
              </a:buClr>
              <a:buSzPts val="2800"/>
              <a:buChar char="•"/>
            </a:pPr>
            <a:r>
              <a:rPr lang="fr-FR" dirty="0"/>
              <a:t>TACAN: </a:t>
            </a:r>
            <a:r>
              <a:rPr lang="fr-FR" dirty="0" smtClean="0"/>
              <a:t>17Y</a:t>
            </a:r>
            <a:endParaRPr dirty="0"/>
          </a:p>
        </p:txBody>
      </p:sp>
      <p:sp>
        <p:nvSpPr>
          <p:cNvPr id="56" name="Google Shape;56;p5"/>
          <p:cNvSpPr txBox="1"/>
          <p:nvPr/>
        </p:nvSpPr>
        <p:spPr>
          <a:xfrm>
            <a:off x="5322453" y="1626176"/>
            <a:ext cx="5042034" cy="4552949"/>
          </a:xfrm>
          <a:prstGeom prst="rect">
            <a:avLst/>
          </a:prstGeom>
          <a:noFill/>
          <a:ln>
            <a:noFill/>
          </a:ln>
        </p:spPr>
        <p:txBody>
          <a:bodyPr spcFirstLastPara="1" wrap="square" lIns="91425" tIns="45700" rIns="91425" bIns="45700" anchor="t" anchorCtr="0">
            <a:normAutofit lnSpcReduction="10000"/>
          </a:bodyPr>
          <a:lstStyle/>
          <a:p>
            <a:pPr marL="228600" lvl="0" indent="-228600">
              <a:lnSpc>
                <a:spcPct val="90000"/>
              </a:lnSpc>
              <a:buClr>
                <a:schemeClr val="dk1"/>
              </a:buClr>
              <a:buSzPts val="3200"/>
              <a:buFont typeface="Arial"/>
              <a:buChar char="•"/>
            </a:pPr>
            <a:r>
              <a:rPr lang="fr-FR" sz="3200" b="1" dirty="0" err="1" smtClean="0">
                <a:solidFill>
                  <a:schemeClr val="dk1"/>
                </a:solidFill>
                <a:latin typeface="Arial Rounded"/>
                <a:ea typeface="Arial Rounded"/>
                <a:cs typeface="Arial Rounded"/>
                <a:sym typeface="Arial Rounded"/>
              </a:rPr>
              <a:t>Incirlik</a:t>
            </a:r>
            <a:r>
              <a:rPr lang="fr-FR" sz="3200" b="1" dirty="0" smtClean="0">
                <a:solidFill>
                  <a:schemeClr val="dk1"/>
                </a:solidFill>
                <a:latin typeface="Arial Rounded"/>
                <a:ea typeface="Arial Rounded"/>
                <a:cs typeface="Arial Rounded"/>
                <a:sym typeface="Arial Rounded"/>
              </a:rPr>
              <a:t> </a:t>
            </a:r>
            <a:r>
              <a:rPr lang="fr-FR" sz="3200" b="1" dirty="0" err="1" smtClean="0">
                <a:solidFill>
                  <a:schemeClr val="dk1"/>
                </a:solidFill>
                <a:latin typeface="Arial Rounded"/>
                <a:ea typeface="Arial Rounded"/>
                <a:cs typeface="Arial Rounded"/>
                <a:sym typeface="Arial Rounded"/>
              </a:rPr>
              <a:t>Airbase</a:t>
            </a:r>
            <a:r>
              <a:rPr lang="fr-FR" sz="3200" b="1" dirty="0" smtClean="0">
                <a:solidFill>
                  <a:schemeClr val="dk1"/>
                </a:solidFill>
                <a:latin typeface="Arial Rounded"/>
                <a:ea typeface="Arial Rounded"/>
                <a:cs typeface="Arial Rounded"/>
                <a:sym typeface="Arial Rounded"/>
              </a:rPr>
              <a:t>:</a:t>
            </a:r>
            <a:endParaRPr lang="fr-FR" dirty="0"/>
          </a:p>
          <a:p>
            <a:pPr marL="685800" lvl="1" indent="-228600">
              <a:lnSpc>
                <a:spcPct val="90000"/>
              </a:lnSpc>
              <a:spcBef>
                <a:spcPts val="500"/>
              </a:spcBef>
              <a:buClr>
                <a:schemeClr val="dk1"/>
              </a:buClr>
              <a:buSzPts val="2800"/>
              <a:buFont typeface="Arial"/>
              <a:buChar char="•"/>
            </a:pPr>
            <a:r>
              <a:rPr lang="fr-FR" sz="2800" b="1" dirty="0" smtClean="0">
                <a:solidFill>
                  <a:schemeClr val="dk1"/>
                </a:solidFill>
                <a:latin typeface="Arial Rounded"/>
                <a:ea typeface="Arial Rounded"/>
                <a:cs typeface="Arial Rounded"/>
                <a:sym typeface="Arial Rounded"/>
              </a:rPr>
              <a:t>Piste 05 – VFR</a:t>
            </a:r>
          </a:p>
          <a:p>
            <a:pPr marL="685800" lvl="1" indent="-228600">
              <a:lnSpc>
                <a:spcPct val="90000"/>
              </a:lnSpc>
              <a:spcBef>
                <a:spcPts val="500"/>
              </a:spcBef>
              <a:buClr>
                <a:schemeClr val="dk1"/>
              </a:buClr>
              <a:buSzPts val="2800"/>
              <a:buFont typeface="Arial"/>
              <a:buChar char="•"/>
            </a:pPr>
            <a:r>
              <a:rPr lang="fr-FR" sz="2800" b="1" dirty="0" err="1" smtClean="0">
                <a:solidFill>
                  <a:schemeClr val="dk1"/>
                </a:solidFill>
                <a:latin typeface="Arial Rounded"/>
                <a:ea typeface="Arial Rounded"/>
                <a:cs typeface="Arial Rounded"/>
                <a:sym typeface="Arial Rounded"/>
              </a:rPr>
              <a:t>Freq</a:t>
            </a:r>
            <a:r>
              <a:rPr lang="fr-FR" sz="2800" b="1" dirty="0" smtClean="0">
                <a:solidFill>
                  <a:schemeClr val="dk1"/>
                </a:solidFill>
                <a:latin typeface="Arial Rounded"/>
                <a:ea typeface="Arial Rounded"/>
                <a:cs typeface="Arial Rounded"/>
                <a:sym typeface="Arial Rounded"/>
              </a:rPr>
              <a:t> </a:t>
            </a:r>
            <a:r>
              <a:rPr lang="fr-FR" sz="2800" b="1" dirty="0" err="1" smtClean="0">
                <a:solidFill>
                  <a:schemeClr val="dk1"/>
                </a:solidFill>
                <a:latin typeface="Arial Rounded"/>
                <a:ea typeface="Arial Rounded"/>
                <a:cs typeface="Arial Rounded"/>
                <a:sym typeface="Arial Rounded"/>
              </a:rPr>
              <a:t>Twr</a:t>
            </a:r>
            <a:r>
              <a:rPr lang="fr-FR" sz="2800" b="1" dirty="0" smtClean="0">
                <a:solidFill>
                  <a:schemeClr val="dk1"/>
                </a:solidFill>
                <a:latin typeface="Arial Rounded"/>
                <a:ea typeface="Arial Rounded"/>
                <a:cs typeface="Arial Rounded"/>
                <a:sym typeface="Arial Rounded"/>
              </a:rPr>
              <a:t>: Olive3</a:t>
            </a:r>
          </a:p>
          <a:p>
            <a:pPr marL="685800" lvl="1" indent="-228600">
              <a:lnSpc>
                <a:spcPct val="90000"/>
              </a:lnSpc>
              <a:spcBef>
                <a:spcPts val="500"/>
              </a:spcBef>
              <a:buClr>
                <a:schemeClr val="dk1"/>
              </a:buClr>
              <a:buSzPts val="2800"/>
              <a:buFont typeface="Arial"/>
              <a:buChar char="•"/>
            </a:pPr>
            <a:endParaRPr lang="fr-FR" sz="3200" b="1" i="0" u="none" strike="noStrike" cap="none" dirty="0" smtClean="0">
              <a:solidFill>
                <a:schemeClr val="dk1"/>
              </a:solidFill>
              <a:latin typeface="Arial Rounded"/>
              <a:ea typeface="Arial Rounded"/>
              <a:cs typeface="Arial Rounded"/>
              <a:sym typeface="Arial Rounded"/>
            </a:endParaRPr>
          </a:p>
          <a:p>
            <a:pPr marL="228600" marR="0" lvl="0" indent="-228600" algn="l" rtl="0">
              <a:lnSpc>
                <a:spcPct val="90000"/>
              </a:lnSpc>
              <a:spcBef>
                <a:spcPts val="0"/>
              </a:spcBef>
              <a:spcAft>
                <a:spcPts val="0"/>
              </a:spcAft>
              <a:buClr>
                <a:schemeClr val="dk1"/>
              </a:buClr>
              <a:buSzPts val="3200"/>
              <a:buFont typeface="Arial"/>
              <a:buChar char="•"/>
            </a:pPr>
            <a:r>
              <a:rPr lang="fr-FR" sz="3200" b="1" i="0" u="none" strike="noStrike" cap="none" dirty="0" smtClean="0">
                <a:solidFill>
                  <a:schemeClr val="dk1"/>
                </a:solidFill>
                <a:latin typeface="Arial Rounded"/>
                <a:ea typeface="Arial Rounded"/>
                <a:cs typeface="Arial Rounded"/>
                <a:sym typeface="Arial Rounded"/>
              </a:rPr>
              <a:t>USS Washington:</a:t>
            </a:r>
            <a:endParaRPr dirty="0"/>
          </a:p>
          <a:p>
            <a:pPr marL="685800" marR="0" lvl="1" indent="-228600" algn="l" rtl="0">
              <a:lnSpc>
                <a:spcPct val="90000"/>
              </a:lnSpc>
              <a:spcBef>
                <a:spcPts val="500"/>
              </a:spcBef>
              <a:spcAft>
                <a:spcPts val="0"/>
              </a:spcAft>
              <a:buClr>
                <a:schemeClr val="dk1"/>
              </a:buClr>
              <a:buSzPts val="2800"/>
              <a:buFont typeface="Arial"/>
              <a:buChar char="•"/>
            </a:pPr>
            <a:r>
              <a:rPr lang="fr-FR" sz="2800" b="1" i="0" u="none" strike="noStrike" cap="none" dirty="0">
                <a:solidFill>
                  <a:schemeClr val="dk1"/>
                </a:solidFill>
                <a:latin typeface="Arial Rounded"/>
                <a:ea typeface="Arial Rounded"/>
                <a:cs typeface="Arial Rounded"/>
                <a:sym typeface="Arial Rounded"/>
              </a:rPr>
              <a:t>ICLS: </a:t>
            </a:r>
            <a:r>
              <a:rPr lang="fr-FR" sz="2800" b="1" i="0" u="none" strike="noStrike" cap="none" dirty="0" smtClean="0">
                <a:solidFill>
                  <a:schemeClr val="dk1"/>
                </a:solidFill>
                <a:latin typeface="Arial Rounded"/>
                <a:ea typeface="Arial Rounded"/>
                <a:cs typeface="Arial Rounded"/>
                <a:sym typeface="Arial Rounded"/>
              </a:rPr>
              <a:t>13</a:t>
            </a:r>
            <a:endParaRPr dirty="0"/>
          </a:p>
          <a:p>
            <a:pPr marL="685800" marR="0" lvl="1" indent="-228600" algn="l" rtl="0">
              <a:lnSpc>
                <a:spcPct val="90000"/>
              </a:lnSpc>
              <a:spcBef>
                <a:spcPts val="500"/>
              </a:spcBef>
              <a:spcAft>
                <a:spcPts val="0"/>
              </a:spcAft>
              <a:buClr>
                <a:schemeClr val="dk1"/>
              </a:buClr>
              <a:buSzPts val="2800"/>
              <a:buFont typeface="Arial"/>
              <a:buChar char="•"/>
            </a:pPr>
            <a:r>
              <a:rPr lang="fr-FR" sz="2800" b="1" i="0" u="none" strike="noStrike" cap="none" dirty="0">
                <a:solidFill>
                  <a:schemeClr val="dk1"/>
                </a:solidFill>
                <a:latin typeface="Arial Rounded"/>
                <a:ea typeface="Arial Rounded"/>
                <a:cs typeface="Arial Rounded"/>
                <a:sym typeface="Arial Rounded"/>
              </a:rPr>
              <a:t>TACAN: </a:t>
            </a:r>
            <a:r>
              <a:rPr lang="fr-FR" sz="2800" b="1" i="0" u="none" strike="noStrike" cap="none" dirty="0" smtClean="0">
                <a:solidFill>
                  <a:schemeClr val="dk1"/>
                </a:solidFill>
                <a:latin typeface="Arial Rounded"/>
                <a:ea typeface="Arial Rounded"/>
                <a:cs typeface="Arial Rounded"/>
                <a:sym typeface="Arial Rounded"/>
              </a:rPr>
              <a:t>73X</a:t>
            </a:r>
            <a:endParaRPr dirty="0"/>
          </a:p>
          <a:p>
            <a:pPr marL="685800" marR="0" lvl="1" indent="-228600" algn="l" rtl="0">
              <a:lnSpc>
                <a:spcPct val="90000"/>
              </a:lnSpc>
              <a:spcBef>
                <a:spcPts val="500"/>
              </a:spcBef>
              <a:spcAft>
                <a:spcPts val="0"/>
              </a:spcAft>
              <a:buClr>
                <a:schemeClr val="dk1"/>
              </a:buClr>
              <a:buSzPts val="2800"/>
              <a:buFont typeface="Arial"/>
              <a:buChar char="•"/>
            </a:pPr>
            <a:r>
              <a:rPr lang="fr-FR" sz="2800" b="1" i="0" u="none" strike="noStrike" cap="none" dirty="0" err="1">
                <a:solidFill>
                  <a:schemeClr val="dk1"/>
                </a:solidFill>
                <a:latin typeface="Arial Rounded"/>
                <a:ea typeface="Arial Rounded"/>
                <a:cs typeface="Arial Rounded"/>
                <a:sym typeface="Arial Rounded"/>
              </a:rPr>
              <a:t>Freq</a:t>
            </a:r>
            <a:r>
              <a:rPr lang="fr-FR" sz="2800" b="1" i="0" u="none" strike="noStrike" cap="none" dirty="0">
                <a:solidFill>
                  <a:schemeClr val="dk1"/>
                </a:solidFill>
                <a:latin typeface="Arial Rounded"/>
                <a:ea typeface="Arial Rounded"/>
                <a:cs typeface="Arial Rounded"/>
                <a:sym typeface="Arial Rounded"/>
              </a:rPr>
              <a:t> </a:t>
            </a:r>
            <a:r>
              <a:rPr lang="fr-FR" sz="2800" b="1" i="0" u="none" strike="noStrike" cap="none" dirty="0" err="1">
                <a:solidFill>
                  <a:schemeClr val="dk1"/>
                </a:solidFill>
                <a:latin typeface="Arial Rounded"/>
                <a:ea typeface="Arial Rounded"/>
                <a:cs typeface="Arial Rounded"/>
                <a:sym typeface="Arial Rounded"/>
              </a:rPr>
              <a:t>Twr</a:t>
            </a:r>
            <a:r>
              <a:rPr lang="fr-FR" sz="2800" b="1" i="0" u="none" strike="noStrike" cap="none" dirty="0">
                <a:solidFill>
                  <a:schemeClr val="dk1"/>
                </a:solidFill>
                <a:latin typeface="Arial Rounded"/>
                <a:ea typeface="Arial Rounded"/>
                <a:cs typeface="Arial Rounded"/>
                <a:sym typeface="Arial Rounded"/>
              </a:rPr>
              <a:t>: Black1</a:t>
            </a:r>
            <a:endParaRPr dirty="0"/>
          </a:p>
          <a:p>
            <a:pPr marL="685800" marR="0" lvl="1" indent="-228600" algn="l" rtl="0">
              <a:lnSpc>
                <a:spcPct val="90000"/>
              </a:lnSpc>
              <a:spcBef>
                <a:spcPts val="500"/>
              </a:spcBef>
              <a:spcAft>
                <a:spcPts val="0"/>
              </a:spcAft>
              <a:buClr>
                <a:schemeClr val="dk1"/>
              </a:buClr>
              <a:buSzPts val="2800"/>
              <a:buFont typeface="Arial"/>
              <a:buChar char="•"/>
            </a:pPr>
            <a:r>
              <a:rPr lang="fr-FR" sz="2800" b="1" i="0" u="none" strike="noStrike" cap="none" dirty="0" err="1">
                <a:solidFill>
                  <a:schemeClr val="dk1"/>
                </a:solidFill>
                <a:latin typeface="Arial Rounded"/>
                <a:ea typeface="Arial Rounded"/>
                <a:cs typeface="Arial Rounded"/>
                <a:sym typeface="Arial Rounded"/>
              </a:rPr>
              <a:t>Freq</a:t>
            </a:r>
            <a:r>
              <a:rPr lang="fr-FR" sz="2800" b="1" i="0" u="none" strike="noStrike" cap="none" dirty="0">
                <a:solidFill>
                  <a:schemeClr val="dk1"/>
                </a:solidFill>
                <a:latin typeface="Arial Rounded"/>
                <a:ea typeface="Arial Rounded"/>
                <a:cs typeface="Arial Rounded"/>
                <a:sym typeface="Arial Rounded"/>
              </a:rPr>
              <a:t> </a:t>
            </a:r>
            <a:r>
              <a:rPr lang="fr-FR" sz="2800" b="1" i="0" u="none" strike="noStrike" cap="none" dirty="0" err="1">
                <a:solidFill>
                  <a:schemeClr val="dk1"/>
                </a:solidFill>
                <a:latin typeface="Arial Rounded"/>
                <a:ea typeface="Arial Rounded"/>
                <a:cs typeface="Arial Rounded"/>
                <a:sym typeface="Arial Rounded"/>
              </a:rPr>
              <a:t>Mshl</a:t>
            </a:r>
            <a:r>
              <a:rPr lang="fr-FR" sz="2800" b="1" i="0" u="none" strike="noStrike" cap="none" dirty="0">
                <a:solidFill>
                  <a:schemeClr val="dk1"/>
                </a:solidFill>
                <a:latin typeface="Arial Rounded"/>
                <a:ea typeface="Arial Rounded"/>
                <a:cs typeface="Arial Rounded"/>
                <a:sym typeface="Arial Rounded"/>
              </a:rPr>
              <a:t>: </a:t>
            </a:r>
            <a:r>
              <a:rPr lang="fr-FR" sz="2800" b="1" i="0" u="none" strike="noStrike" cap="none" dirty="0" smtClean="0">
                <a:solidFill>
                  <a:schemeClr val="dk1"/>
                </a:solidFill>
                <a:latin typeface="Arial Rounded"/>
                <a:ea typeface="Arial Rounded"/>
                <a:cs typeface="Arial Rounded"/>
                <a:sym typeface="Arial Rounded"/>
              </a:rPr>
              <a:t>Black4</a:t>
            </a:r>
            <a:endParaRPr dirty="0"/>
          </a:p>
          <a:p>
            <a:pPr marL="685800" marR="0" lvl="1" indent="-228600" algn="l" rtl="0">
              <a:lnSpc>
                <a:spcPct val="90000"/>
              </a:lnSpc>
              <a:spcBef>
                <a:spcPts val="500"/>
              </a:spcBef>
              <a:spcAft>
                <a:spcPts val="0"/>
              </a:spcAft>
              <a:buClr>
                <a:schemeClr val="dk1"/>
              </a:buClr>
              <a:buSzPts val="2800"/>
              <a:buFont typeface="Arial"/>
              <a:buChar char="•"/>
            </a:pPr>
            <a:r>
              <a:rPr lang="fr-FR" sz="2800" b="1" i="0" u="none" strike="noStrike" cap="none" dirty="0" err="1">
                <a:solidFill>
                  <a:schemeClr val="dk1"/>
                </a:solidFill>
                <a:latin typeface="Arial Rounded"/>
                <a:ea typeface="Arial Rounded"/>
                <a:cs typeface="Arial Rounded"/>
                <a:sym typeface="Arial Rounded"/>
              </a:rPr>
              <a:t>Freq</a:t>
            </a:r>
            <a:r>
              <a:rPr lang="fr-FR" sz="2800" b="1" i="0" u="none" strike="noStrike" cap="none" dirty="0">
                <a:solidFill>
                  <a:schemeClr val="dk1"/>
                </a:solidFill>
                <a:latin typeface="Arial Rounded"/>
                <a:ea typeface="Arial Rounded"/>
                <a:cs typeface="Arial Rounded"/>
                <a:sym typeface="Arial Rounded"/>
              </a:rPr>
              <a:t> LSO: </a:t>
            </a:r>
            <a:r>
              <a:rPr lang="fr-FR" sz="2800" b="1" i="0" u="none" strike="noStrike" cap="none" dirty="0" smtClean="0">
                <a:solidFill>
                  <a:schemeClr val="dk1"/>
                </a:solidFill>
                <a:latin typeface="Arial Rounded"/>
                <a:ea typeface="Arial Rounded"/>
                <a:cs typeface="Arial Rounded"/>
                <a:sym typeface="Arial Rounded"/>
              </a:rPr>
              <a:t>Black3</a:t>
            </a:r>
            <a:endParaRPr dirty="0"/>
          </a:p>
          <a:p>
            <a:pPr marL="228600" marR="0" lvl="0" indent="-25400" algn="l" rtl="0">
              <a:lnSpc>
                <a:spcPct val="90000"/>
              </a:lnSpc>
              <a:spcBef>
                <a:spcPts val="1000"/>
              </a:spcBef>
              <a:spcAft>
                <a:spcPts val="0"/>
              </a:spcAft>
              <a:buClr>
                <a:schemeClr val="dk1"/>
              </a:buClr>
              <a:buSzPts val="3200"/>
              <a:buFont typeface="Arial"/>
              <a:buNone/>
            </a:pPr>
            <a:endParaRPr sz="3200" b="1" i="0" u="none" strike="noStrike" cap="none" dirty="0">
              <a:solidFill>
                <a:schemeClr val="dk1"/>
              </a:solidFill>
              <a:latin typeface="Arial Rounded"/>
              <a:ea typeface="Arial Rounded"/>
              <a:cs typeface="Arial Rounded"/>
              <a:sym typeface="Arial Rounde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6"/>
          <p:cNvSpPr txBox="1">
            <a:spLocks noGrp="1"/>
          </p:cNvSpPr>
          <p:nvPr>
            <p:ph type="title"/>
          </p:nvPr>
        </p:nvSpPr>
        <p:spPr>
          <a:xfrm>
            <a:off x="801255" y="78800"/>
            <a:ext cx="9563232" cy="132556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5400"/>
              <a:buFont typeface="Arial Rounded"/>
              <a:buNone/>
            </a:pPr>
            <a:r>
              <a:rPr lang="fr-FR"/>
              <a:t>FLIGHTS</a:t>
            </a:r>
            <a:endParaRPr/>
          </a:p>
        </p:txBody>
      </p:sp>
      <p:sp>
        <p:nvSpPr>
          <p:cNvPr id="62" name="Google Shape;62;p6"/>
          <p:cNvSpPr txBox="1">
            <a:spLocks noGrp="1"/>
          </p:cNvSpPr>
          <p:nvPr>
            <p:ph type="body" idx="1"/>
          </p:nvPr>
        </p:nvSpPr>
        <p:spPr>
          <a:xfrm>
            <a:off x="801255" y="1626177"/>
            <a:ext cx="8422956" cy="4552949"/>
          </a:xfrm>
          <a:prstGeom prst="rect">
            <a:avLst/>
          </a:prstGeom>
          <a:noFill/>
          <a:ln>
            <a:noFill/>
          </a:ln>
        </p:spPr>
        <p:txBody>
          <a:bodyPr spcFirstLastPara="1" wrap="square" lIns="91425" tIns="45700" rIns="91425" bIns="45700" anchor="t" anchorCtr="0">
            <a:normAutofit/>
          </a:bodyPr>
          <a:lstStyle/>
          <a:p>
            <a:pPr marL="228600" lvl="0" indent="-228600" algn="l" rtl="0">
              <a:lnSpc>
                <a:spcPct val="70000"/>
              </a:lnSpc>
              <a:spcBef>
                <a:spcPts val="0"/>
              </a:spcBef>
              <a:spcAft>
                <a:spcPts val="0"/>
              </a:spcAft>
              <a:buClr>
                <a:schemeClr val="dk1"/>
              </a:buClr>
              <a:buSzPts val="2960"/>
              <a:buChar char="•"/>
            </a:pPr>
            <a:r>
              <a:rPr lang="fr-FR" sz="2960" u="sng" dirty="0" err="1"/>
              <a:t>Vandetta</a:t>
            </a:r>
            <a:r>
              <a:rPr lang="fr-FR" sz="2960" dirty="0"/>
              <a:t> : F14B</a:t>
            </a:r>
            <a:endParaRPr sz="2960" b="1" dirty="0"/>
          </a:p>
          <a:p>
            <a:pPr marL="685800" lvl="1" indent="-228600" algn="l" rtl="0">
              <a:lnSpc>
                <a:spcPct val="70000"/>
              </a:lnSpc>
              <a:spcBef>
                <a:spcPts val="500"/>
              </a:spcBef>
              <a:spcAft>
                <a:spcPts val="0"/>
              </a:spcAft>
              <a:buClr>
                <a:schemeClr val="dk1"/>
              </a:buClr>
              <a:buSzPts val="2590"/>
              <a:buChar char="•"/>
            </a:pPr>
            <a:r>
              <a:rPr lang="fr-FR" sz="2590" dirty="0" smtClean="0"/>
              <a:t>Strike Pistes</a:t>
            </a:r>
            <a:endParaRPr dirty="0"/>
          </a:p>
          <a:p>
            <a:pPr marL="685800" lvl="1" indent="-64134" algn="l" rtl="0">
              <a:lnSpc>
                <a:spcPct val="70000"/>
              </a:lnSpc>
              <a:spcBef>
                <a:spcPts val="500"/>
              </a:spcBef>
              <a:spcAft>
                <a:spcPts val="0"/>
              </a:spcAft>
              <a:buClr>
                <a:schemeClr val="dk1"/>
              </a:buClr>
              <a:buSzPts val="2590"/>
              <a:buNone/>
            </a:pPr>
            <a:endParaRPr sz="2590" dirty="0"/>
          </a:p>
          <a:p>
            <a:pPr marL="228600" lvl="0" indent="-228600" algn="l" rtl="0">
              <a:lnSpc>
                <a:spcPct val="70000"/>
              </a:lnSpc>
              <a:spcBef>
                <a:spcPts val="1000"/>
              </a:spcBef>
              <a:spcAft>
                <a:spcPts val="0"/>
              </a:spcAft>
              <a:buClr>
                <a:schemeClr val="dk1"/>
              </a:buClr>
              <a:buSzPts val="2960"/>
              <a:buChar char="•"/>
            </a:pPr>
            <a:r>
              <a:rPr lang="fr-FR" sz="2960" u="sng" dirty="0"/>
              <a:t>Voodoo</a:t>
            </a:r>
            <a:r>
              <a:rPr lang="fr-FR" sz="2960" dirty="0"/>
              <a:t> : </a:t>
            </a:r>
            <a:r>
              <a:rPr lang="fr-FR" sz="2960" b="1" dirty="0" smtClean="0"/>
              <a:t>F14B</a:t>
            </a:r>
          </a:p>
          <a:p>
            <a:pPr marL="685800" lvl="1" indent="-228600" algn="l" rtl="0">
              <a:lnSpc>
                <a:spcPct val="70000"/>
              </a:lnSpc>
              <a:spcBef>
                <a:spcPts val="500"/>
              </a:spcBef>
              <a:spcAft>
                <a:spcPts val="0"/>
              </a:spcAft>
              <a:buClr>
                <a:schemeClr val="dk1"/>
              </a:buClr>
              <a:buSzPts val="2590"/>
              <a:buChar char="•"/>
            </a:pPr>
            <a:r>
              <a:rPr lang="fr-FR" sz="2590" dirty="0" smtClean="0"/>
              <a:t>DEAD </a:t>
            </a:r>
            <a:r>
              <a:rPr lang="fr-FR" sz="2590" dirty="0" err="1" smtClean="0"/>
              <a:t>Bassel</a:t>
            </a:r>
            <a:r>
              <a:rPr lang="fr-FR" sz="2590" dirty="0" smtClean="0"/>
              <a:t> El Assad</a:t>
            </a:r>
          </a:p>
          <a:p>
            <a:pPr marL="228600" lvl="0" indent="-40639" algn="l" rtl="0">
              <a:lnSpc>
                <a:spcPct val="70000"/>
              </a:lnSpc>
              <a:spcBef>
                <a:spcPts val="1000"/>
              </a:spcBef>
              <a:spcAft>
                <a:spcPts val="0"/>
              </a:spcAft>
              <a:buClr>
                <a:schemeClr val="dk1"/>
              </a:buClr>
              <a:buSzPts val="2960"/>
              <a:buNone/>
            </a:pPr>
            <a:endParaRPr sz="2960" u="sng" dirty="0"/>
          </a:p>
          <a:p>
            <a:pPr marL="228600" lvl="0" indent="-228600" algn="l" rtl="0">
              <a:lnSpc>
                <a:spcPct val="70000"/>
              </a:lnSpc>
              <a:spcBef>
                <a:spcPts val="1000"/>
              </a:spcBef>
              <a:spcAft>
                <a:spcPts val="0"/>
              </a:spcAft>
              <a:buClr>
                <a:schemeClr val="dk1"/>
              </a:buClr>
              <a:buSzPts val="2960"/>
              <a:buChar char="•"/>
            </a:pPr>
            <a:r>
              <a:rPr lang="fr-FR" sz="2960" u="sng" dirty="0"/>
              <a:t>Victory</a:t>
            </a:r>
            <a:r>
              <a:rPr lang="fr-FR" sz="2960" dirty="0"/>
              <a:t> : </a:t>
            </a:r>
            <a:r>
              <a:rPr lang="fr-FR" sz="2960" b="1" dirty="0"/>
              <a:t>F14B</a:t>
            </a:r>
            <a:endParaRPr dirty="0"/>
          </a:p>
          <a:p>
            <a:pPr marL="685800" lvl="1" indent="-228600" algn="l" rtl="0">
              <a:lnSpc>
                <a:spcPct val="70000"/>
              </a:lnSpc>
              <a:spcBef>
                <a:spcPts val="500"/>
              </a:spcBef>
              <a:spcAft>
                <a:spcPts val="0"/>
              </a:spcAft>
              <a:buClr>
                <a:schemeClr val="dk1"/>
              </a:buClr>
              <a:buSzPts val="2590"/>
              <a:buChar char="•"/>
            </a:pPr>
            <a:r>
              <a:rPr lang="fr-FR" sz="2590" dirty="0" smtClean="0"/>
              <a:t>TARCAP </a:t>
            </a:r>
            <a:r>
              <a:rPr lang="fr-FR" sz="2590" dirty="0" err="1" smtClean="0"/>
              <a:t>Bassel</a:t>
            </a:r>
            <a:r>
              <a:rPr lang="fr-FR" sz="2590" dirty="0" smtClean="0"/>
              <a:t> El Assad</a:t>
            </a:r>
            <a:endParaRPr dirty="0"/>
          </a:p>
        </p:txBody>
      </p:sp>
    </p:spTree>
  </p:cSld>
  <p:clrMapOvr>
    <a:masterClrMapping/>
  </p:clrMapOvr>
</p:sld>
</file>

<file path=ppt/theme/theme1.xml><?xml version="1.0" encoding="utf-8"?>
<a:theme xmlns:a="http://schemas.openxmlformats.org/drawingml/2006/main" name="Thèm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195</TotalTime>
  <Words>408</Words>
  <Application>Microsoft Office PowerPoint</Application>
  <PresentationFormat>Grand écran</PresentationFormat>
  <Paragraphs>66</Paragraphs>
  <Slides>9</Slides>
  <Notes>9</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Arial Black</vt:lpstr>
      <vt:lpstr>Arial</vt:lpstr>
      <vt:lpstr>Calibri</vt:lpstr>
      <vt:lpstr>Arial Rounded</vt:lpstr>
      <vt:lpstr>Thème Office</vt:lpstr>
      <vt:lpstr>Opération Grosso Benito</vt:lpstr>
      <vt:lpstr>BRIEFING</vt:lpstr>
      <vt:lpstr>BRIEFING</vt:lpstr>
      <vt:lpstr>SITREP</vt:lpstr>
      <vt:lpstr>SITREP</vt:lpstr>
      <vt:lpstr>BRIEFING</vt:lpstr>
      <vt:lpstr>METEO</vt:lpstr>
      <vt:lpstr>RESOURCES</vt:lpstr>
      <vt:lpstr>FLIGHTS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BRIEFING</dc:title>
  <dc:creator>Sebastien LONGO</dc:creator>
  <cp:lastModifiedBy>Sébastien Admin. LONGO</cp:lastModifiedBy>
  <cp:revision>11</cp:revision>
  <dcterms:created xsi:type="dcterms:W3CDTF">2020-03-14T11:27:52Z</dcterms:created>
  <dcterms:modified xsi:type="dcterms:W3CDTF">2021-02-23T23:29:17Z</dcterms:modified>
</cp:coreProperties>
</file>